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75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1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90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58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25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3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70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24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335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75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19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2/26/2022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35" r:id="rId6"/>
    <p:sldLayoutId id="2147483831" r:id="rId7"/>
    <p:sldLayoutId id="2147483832" r:id="rId8"/>
    <p:sldLayoutId id="2147483833" r:id="rId9"/>
    <p:sldLayoutId id="2147483834" r:id="rId10"/>
    <p:sldLayoutId id="21474838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 dirty="0"/>
              <a:t>Neo 80’s</a:t>
            </a:r>
          </a:p>
          <a:p>
            <a:r>
              <a:rPr lang="zh-CN" altLang="en-US" dirty="0"/>
              <a:t>音風楽房</a:t>
            </a:r>
            <a:endParaRPr lang="en-GB" dirty="0"/>
          </a:p>
        </p:txBody>
      </p:sp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D87F2CE0-C79A-414F-A3A8-8A361FEBB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6473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zh-CN" altLang="en-US" dirty="0"/>
              <a:t>百花繚乱</a:t>
            </a:r>
            <a:endParaRPr lang="en-US" altLang="zh-CN" dirty="0"/>
          </a:p>
          <a:p>
            <a:r>
              <a:rPr lang="zh-CN" altLang="en-US" dirty="0"/>
              <a:t>百合</a:t>
            </a:r>
            <a:endParaRPr lang="en-GB" dirty="0"/>
          </a:p>
        </p:txBody>
      </p:sp>
      <p:pic>
        <p:nvPicPr>
          <p:cNvPr id="7" name="Picture 6" descr="A person holding an umbrella&#10;&#10;Description automatically generated with low confidence">
            <a:extLst>
              <a:ext uri="{FF2B5EF4-FFF2-40B4-BE49-F238E27FC236}">
                <a16:creationId xmlns:a16="http://schemas.microsoft.com/office/drawing/2014/main" id="{9B29CC24-2320-4459-B097-5DB36BC7D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550"/>
            <a:ext cx="5850385" cy="590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 dirty="0"/>
              <a:t>tears in snow</a:t>
            </a:r>
          </a:p>
          <a:p>
            <a:r>
              <a:rPr lang="en-GB" dirty="0" err="1"/>
              <a:t>KEiNA</a:t>
            </a:r>
            <a:endParaRPr lang="en-GB" dirty="0"/>
          </a:p>
        </p:txBody>
      </p:sp>
      <p:pic>
        <p:nvPicPr>
          <p:cNvPr id="7" name="Picture 6" descr="A picture containing person, person, child, lady&#10;&#10;Description automatically generated">
            <a:extLst>
              <a:ext uri="{FF2B5EF4-FFF2-40B4-BE49-F238E27FC236}">
                <a16:creationId xmlns:a16="http://schemas.microsoft.com/office/drawing/2014/main" id="{C9A1087E-318C-480C-A9A3-DFC642A52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574"/>
            <a:ext cx="5850385" cy="57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5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星環世界（</a:t>
            </a:r>
            <a:r>
              <a:rPr lang="en-GB" dirty="0"/>
              <a:t>M@STER VERSION）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砂塚</a:t>
            </a:r>
            <a:r>
              <a:rPr lang="ja-JP" altLang="en-US" dirty="0">
                <a:latin typeface="+mn-ea"/>
              </a:rPr>
              <a:t>あきら</a:t>
            </a:r>
            <a:r>
              <a:rPr lang="en-US" altLang="ja-JP" dirty="0">
                <a:latin typeface="+mn-ea"/>
              </a:rPr>
              <a:t>(</a:t>
            </a:r>
            <a:r>
              <a:rPr lang="en-GB" dirty="0">
                <a:latin typeface="+mn-ea"/>
              </a:rPr>
              <a:t>CV:</a:t>
            </a:r>
            <a:r>
              <a:rPr lang="zh-CN" altLang="en-US" dirty="0">
                <a:latin typeface="+mn-ea"/>
              </a:rPr>
              <a:t>富田美憂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、速水奏</a:t>
            </a:r>
            <a:r>
              <a:rPr lang="en-US" altLang="zh-CN" dirty="0">
                <a:latin typeface="+mn-ea"/>
              </a:rPr>
              <a:t>(</a:t>
            </a:r>
            <a:r>
              <a:rPr lang="en-GB" dirty="0">
                <a:latin typeface="+mn-ea"/>
              </a:rPr>
              <a:t>CV:</a:t>
            </a:r>
            <a:r>
              <a:rPr lang="zh-CN" altLang="en-US" dirty="0">
                <a:latin typeface="+mn-ea"/>
              </a:rPr>
              <a:t>飯田友子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、高垣楓</a:t>
            </a:r>
            <a:r>
              <a:rPr lang="en-US" altLang="zh-CN" dirty="0">
                <a:latin typeface="+mn-ea"/>
              </a:rPr>
              <a:t>(</a:t>
            </a:r>
            <a:r>
              <a:rPr lang="en-GB" dirty="0">
                <a:latin typeface="+mn-ea"/>
              </a:rPr>
              <a:t>CV:</a:t>
            </a:r>
            <a:r>
              <a:rPr lang="zh-CN" altLang="en-US" dirty="0">
                <a:latin typeface="+mn-ea"/>
              </a:rPr>
              <a:t>早見沙織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、緒方智絵里</a:t>
            </a:r>
            <a:r>
              <a:rPr lang="en-US" altLang="zh-CN" dirty="0">
                <a:latin typeface="+mn-ea"/>
              </a:rPr>
              <a:t>(</a:t>
            </a:r>
            <a:r>
              <a:rPr lang="en-GB" dirty="0">
                <a:latin typeface="+mn-ea"/>
              </a:rPr>
              <a:t>CV:</a:t>
            </a:r>
            <a:r>
              <a:rPr lang="zh-CN" altLang="en-US" dirty="0">
                <a:latin typeface="+mn-ea"/>
              </a:rPr>
              <a:t>大空直美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、喜多日菜子</a:t>
            </a:r>
            <a:r>
              <a:rPr lang="en-US" altLang="zh-CN" dirty="0">
                <a:latin typeface="+mn-ea"/>
              </a:rPr>
              <a:t>(</a:t>
            </a:r>
            <a:r>
              <a:rPr lang="en-GB" dirty="0">
                <a:latin typeface="+mn-ea"/>
              </a:rPr>
              <a:t>CV:</a:t>
            </a:r>
            <a:r>
              <a:rPr lang="zh-CN" altLang="en-US" dirty="0">
                <a:latin typeface="+mn-ea"/>
              </a:rPr>
              <a:t>深川芹亜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、宮本</a:t>
            </a:r>
            <a:r>
              <a:rPr lang="ja-JP" altLang="en-US" dirty="0">
                <a:latin typeface="+mn-ea"/>
              </a:rPr>
              <a:t>フレデリカ</a:t>
            </a:r>
            <a:r>
              <a:rPr lang="en-US" altLang="ja-JP" dirty="0">
                <a:latin typeface="+mn-ea"/>
              </a:rPr>
              <a:t>(</a:t>
            </a:r>
            <a:r>
              <a:rPr lang="en-GB" dirty="0">
                <a:latin typeface="+mn-ea"/>
              </a:rPr>
              <a:t>CV:</a:t>
            </a:r>
            <a:r>
              <a:rPr lang="zh-CN" altLang="en-US" dirty="0">
                <a:latin typeface="+mn-ea"/>
              </a:rPr>
              <a:t>髙野麻美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、相葉夕美</a:t>
            </a:r>
            <a:r>
              <a:rPr lang="en-US" altLang="zh-CN" dirty="0">
                <a:latin typeface="+mn-ea"/>
              </a:rPr>
              <a:t>(</a:t>
            </a:r>
            <a:r>
              <a:rPr lang="en-GB" dirty="0">
                <a:latin typeface="+mn-ea"/>
              </a:rPr>
              <a:t>CV:</a:t>
            </a:r>
            <a:r>
              <a:rPr lang="zh-CN" altLang="en-US" dirty="0">
                <a:latin typeface="+mn-ea"/>
              </a:rPr>
              <a:t>木村珠莉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、中野有香</a:t>
            </a:r>
            <a:r>
              <a:rPr lang="en-US" altLang="zh-CN" dirty="0">
                <a:latin typeface="+mn-ea"/>
              </a:rPr>
              <a:t>(</a:t>
            </a:r>
            <a:r>
              <a:rPr lang="en-GB" dirty="0">
                <a:latin typeface="+mn-ea"/>
              </a:rPr>
              <a:t>CV:</a:t>
            </a:r>
            <a:r>
              <a:rPr lang="zh-CN" altLang="en-US" dirty="0">
                <a:latin typeface="+mn-ea"/>
              </a:rPr>
              <a:t>下地紫野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、片桐早苗</a:t>
            </a:r>
            <a:r>
              <a:rPr lang="en-US" altLang="zh-CN" dirty="0">
                <a:latin typeface="+mn-ea"/>
              </a:rPr>
              <a:t>(</a:t>
            </a:r>
            <a:r>
              <a:rPr lang="en-GB" dirty="0">
                <a:latin typeface="+mn-ea"/>
              </a:rPr>
              <a:t>CV:</a:t>
            </a:r>
            <a:r>
              <a:rPr lang="zh-CN" altLang="en-US" dirty="0">
                <a:latin typeface="+mn-ea"/>
              </a:rPr>
              <a:t>和氣</a:t>
            </a:r>
            <a:r>
              <a:rPr lang="ja-JP" altLang="en-US" dirty="0">
                <a:latin typeface="+mn-ea"/>
              </a:rPr>
              <a:t>あず</a:t>
            </a:r>
            <a:r>
              <a:rPr lang="zh-CN" altLang="en-US" dirty="0">
                <a:latin typeface="+mn-ea"/>
              </a:rPr>
              <a:t>未</a:t>
            </a:r>
            <a:r>
              <a:rPr lang="en-US" altLang="zh-CN" dirty="0">
                <a:latin typeface="+mn-ea"/>
              </a:rPr>
              <a:t>)</a:t>
            </a:r>
            <a:endParaRPr lang="en-GB" dirty="0">
              <a:latin typeface="+mn-ea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F2C8EA8-32D8-4573-A466-64A2C18E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03"/>
            <a:ext cx="5850385" cy="58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4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 dirty="0"/>
              <a:t>9:02pm (M@STER VERSION)</a:t>
            </a:r>
          </a:p>
          <a:p>
            <a:r>
              <a:rPr lang="zh-CN" altLang="en-US" dirty="0"/>
              <a:t>三浦</a:t>
            </a:r>
            <a:r>
              <a:rPr lang="ja-JP" altLang="en-US" dirty="0"/>
              <a:t>あずさ</a:t>
            </a:r>
            <a:r>
              <a:rPr lang="en-US" altLang="ja-JP" dirty="0"/>
              <a:t>(</a:t>
            </a:r>
            <a:r>
              <a:rPr lang="en-GB" dirty="0"/>
              <a:t>CV:</a:t>
            </a:r>
            <a:r>
              <a:rPr lang="ja-JP" altLang="en-US" dirty="0"/>
              <a:t>たかはし </a:t>
            </a:r>
            <a:r>
              <a:rPr lang="zh-CN" altLang="en-US" dirty="0"/>
              <a:t>智秋</a:t>
            </a:r>
            <a:r>
              <a:rPr lang="en-US" altLang="zh-CN" dirty="0"/>
              <a:t>)</a:t>
            </a:r>
            <a:r>
              <a:rPr lang="zh-CN" altLang="en-US" dirty="0"/>
              <a:t>、 如月千早 </a:t>
            </a:r>
            <a:r>
              <a:rPr lang="en-US" altLang="zh-CN" dirty="0"/>
              <a:t>(</a:t>
            </a:r>
            <a:r>
              <a:rPr lang="en-GB" dirty="0"/>
              <a:t>CV:</a:t>
            </a:r>
            <a:r>
              <a:rPr lang="zh-CN" altLang="en-US" dirty="0"/>
              <a:t>今井 麻美</a:t>
            </a:r>
            <a:r>
              <a:rPr lang="en-US" altLang="zh-CN" dirty="0"/>
              <a:t>)</a:t>
            </a:r>
            <a:r>
              <a:rPr lang="zh-CN" altLang="en-US" dirty="0"/>
              <a:t>、 菊地真 </a:t>
            </a:r>
            <a:r>
              <a:rPr lang="en-US" altLang="zh-CN" dirty="0"/>
              <a:t>(</a:t>
            </a:r>
            <a:r>
              <a:rPr lang="en-GB" dirty="0"/>
              <a:t>CV:</a:t>
            </a:r>
            <a:r>
              <a:rPr lang="zh-CN" altLang="en-US" dirty="0"/>
              <a:t>平田 宏美</a:t>
            </a:r>
            <a:r>
              <a:rPr lang="en-US" altLang="zh-CN" dirty="0"/>
              <a:t>)</a:t>
            </a:r>
            <a:endParaRPr lang="en-GB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DA595012-58D0-4873-8CF7-C092C62A0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989"/>
            <a:ext cx="579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8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/>
              <a:t>???</a:t>
            </a:r>
            <a:endParaRPr lang="en-GB" dirty="0"/>
          </a:p>
          <a:p>
            <a:r>
              <a:rPr lang="en-GB" dirty="0" err="1"/>
              <a:t>μ's</a:t>
            </a:r>
            <a:endParaRPr lang="en-GB" dirty="0"/>
          </a:p>
        </p:txBody>
      </p:sp>
      <p:pic>
        <p:nvPicPr>
          <p:cNvPr id="7" name="Picture 6" descr="A picture containing text, indoor, posing, group&#10;&#10;Description automatically generated">
            <a:extLst>
              <a:ext uri="{FF2B5EF4-FFF2-40B4-BE49-F238E27FC236}">
                <a16:creationId xmlns:a16="http://schemas.microsoft.com/office/drawing/2014/main" id="{006D7703-B6A9-4A68-A41B-D93E3A838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9683"/>
            <a:ext cx="5791200" cy="58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5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 dirty="0"/>
              <a:t>once in a blue moon </a:t>
            </a:r>
            <a:r>
              <a:rPr lang="en-GB" dirty="0" err="1"/>
              <a:t>feat.musica</a:t>
            </a:r>
            <a:endParaRPr lang="en-GB" dirty="0"/>
          </a:p>
          <a:p>
            <a:r>
              <a:rPr lang="en-GB" dirty="0" err="1"/>
              <a:t>Tatsh</a:t>
            </a:r>
            <a:endParaRPr lang="en-GB" dirty="0"/>
          </a:p>
        </p:txBody>
      </p:sp>
      <p:pic>
        <p:nvPicPr>
          <p:cNvPr id="15" name="Picture 1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FED57413-6C68-47BD-86BF-8F1C08DA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7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ja-JP" altLang="en-US" dirty="0"/>
              <a:t>青い月のシャングリラ</a:t>
            </a:r>
            <a:endParaRPr lang="en-US" altLang="ja-JP" dirty="0"/>
          </a:p>
          <a:p>
            <a:r>
              <a:rPr lang="ja-JP" altLang="en-US" dirty="0"/>
              <a:t>七瀬佳乃</a:t>
            </a:r>
            <a:r>
              <a:rPr lang="en-US" altLang="ja-JP" dirty="0"/>
              <a:t>(CV:</a:t>
            </a:r>
            <a:r>
              <a:rPr lang="ja-JP" altLang="en-US" dirty="0"/>
              <a:t>青山吉能</a:t>
            </a:r>
            <a:r>
              <a:rPr lang="en-US" altLang="ja-JP" dirty="0"/>
              <a:t>)</a:t>
            </a:r>
            <a:endParaRPr lang="en-GB" dirty="0"/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140385AD-23A8-407E-BCE7-6DE8596C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 dirty="0"/>
              <a:t>Moon </a:t>
            </a:r>
            <a:r>
              <a:rPr lang="en-GB" dirty="0" err="1"/>
              <a:t>Tiare</a:t>
            </a:r>
            <a:endParaRPr lang="en-GB" dirty="0"/>
          </a:p>
          <a:p>
            <a:r>
              <a:rPr lang="en-GB" dirty="0"/>
              <a:t>Gift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F7AE29D-BA46-4C95-A12B-93F4C677D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0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 dirty="0"/>
              <a:t>Snowflakes</a:t>
            </a:r>
          </a:p>
          <a:p>
            <a:r>
              <a:rPr lang="en-GB" dirty="0" err="1"/>
              <a:t>nao</a:t>
            </a:r>
            <a:endParaRPr lang="en-GB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8A3CB44-A09F-4FC0-8743-CC545513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4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 dirty="0"/>
              <a:t>Dianthus</a:t>
            </a:r>
          </a:p>
          <a:p>
            <a:r>
              <a:rPr lang="zh-CN" altLang="en-US" dirty="0"/>
              <a:t>薛南</a:t>
            </a:r>
            <a:endParaRPr lang="en-GB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7134137-AC17-4E45-83FA-8FB2CC6EA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09"/>
            <a:ext cx="5850384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8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 dirty="0"/>
              <a:t>Results</a:t>
            </a:r>
          </a:p>
          <a:p>
            <a:r>
              <a:rPr lang="zh-CN" altLang="en-US" dirty="0"/>
              <a:t>月乃</a:t>
            </a:r>
            <a:endParaRPr lang="en-GB" dirty="0"/>
          </a:p>
        </p:txBody>
      </p:sp>
      <p:pic>
        <p:nvPicPr>
          <p:cNvPr id="7" name="Picture 6" descr="A person in a shower&#10;&#10;Description automatically generated with low confidence">
            <a:extLst>
              <a:ext uri="{FF2B5EF4-FFF2-40B4-BE49-F238E27FC236}">
                <a16:creationId xmlns:a16="http://schemas.microsoft.com/office/drawing/2014/main" id="{D1E042D1-831E-4A03-BBC0-D22B18A0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80"/>
            <a:ext cx="5850383" cy="59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9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ja-JP" altLang="en-US" dirty="0"/>
              <a:t>真実の想い</a:t>
            </a:r>
            <a:endParaRPr lang="en-US" altLang="ja-JP" dirty="0"/>
          </a:p>
          <a:p>
            <a:r>
              <a:rPr lang="ja-JP" altLang="en-US" dirty="0"/>
              <a:t>テスラ・ヴァイオレット</a:t>
            </a:r>
            <a:r>
              <a:rPr lang="en-US" altLang="ja-JP" dirty="0"/>
              <a:t>(CV:</a:t>
            </a:r>
            <a:r>
              <a:rPr lang="ja-JP" altLang="en-US" dirty="0"/>
              <a:t>堀江由衣</a:t>
            </a:r>
            <a:r>
              <a:rPr lang="en-US" altLang="ja-JP" dirty="0"/>
              <a:t>)</a:t>
            </a:r>
            <a:endParaRPr lang="en-GB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F295AFD-45EF-43B0-A4E8-25F250F8E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07"/>
            <a:ext cx="5850384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6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70B0-7D8C-4B00-B810-7D2D40B9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#Nowplaying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C2A77-8493-44CE-8861-5C06B84B0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GB" dirty="0"/>
              <a:t>4ever</a:t>
            </a:r>
          </a:p>
          <a:p>
            <a:r>
              <a:rPr lang="en-GB" dirty="0"/>
              <a:t>Daito Music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F6F8A0C-FBB5-4492-90E9-6334ED25B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805"/>
            <a:ext cx="5850385" cy="58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0363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293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Tw Cen MT</vt:lpstr>
      <vt:lpstr>ShapesVTI</vt:lpstr>
      <vt:lpstr>#Nowplaying</vt:lpstr>
      <vt:lpstr>#Nowplaying</vt:lpstr>
      <vt:lpstr>#Nowplaying</vt:lpstr>
      <vt:lpstr>#Nowplaying</vt:lpstr>
      <vt:lpstr>#Nowplaying</vt:lpstr>
      <vt:lpstr>#Nowplaying</vt:lpstr>
      <vt:lpstr>#Nowplaying</vt:lpstr>
      <vt:lpstr>#Nowplaying</vt:lpstr>
      <vt:lpstr>#Nowplaying</vt:lpstr>
      <vt:lpstr>#Nowplaying</vt:lpstr>
      <vt:lpstr>#Nowplaying</vt:lpstr>
      <vt:lpstr>#Nowplaying</vt:lpstr>
      <vt:lpstr>#Nowplaying</vt:lpstr>
      <vt:lpstr>#Nowplaying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#Nowplaying</dc:title>
  <dc:creator>Robbie</dc:creator>
  <cp:lastModifiedBy>Robbie</cp:lastModifiedBy>
  <cp:revision>39</cp:revision>
  <dcterms:created xsi:type="dcterms:W3CDTF">2022-02-26T13:42:13Z</dcterms:created>
  <dcterms:modified xsi:type="dcterms:W3CDTF">2022-02-26T14:14:29Z</dcterms:modified>
</cp:coreProperties>
</file>